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2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6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8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B846B-9D23-4E40-909F-2979EF0CAED1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96E6E-4021-4F0F-B290-A01E8571B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0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3" y="1825625"/>
            <a:ext cx="10785513" cy="4663310"/>
          </a:xfr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59248" y="243472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11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9959248" y="1828800"/>
            <a:ext cx="837282" cy="605928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838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4" y="1693421"/>
            <a:ext cx="10763480" cy="4729411"/>
          </a:xfrm>
        </p:spPr>
      </p:pic>
      <p:sp>
        <p:nvSpPr>
          <p:cNvPr id="5" name="Flowchart: Process 4"/>
          <p:cNvSpPr/>
          <p:nvPr/>
        </p:nvSpPr>
        <p:spPr>
          <a:xfrm>
            <a:off x="1476260" y="2853369"/>
            <a:ext cx="2071171" cy="139914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3866920" y="2787267"/>
            <a:ext cx="2038121" cy="141016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6312665" y="2853369"/>
            <a:ext cx="1961002" cy="139914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8692308" y="2853369"/>
            <a:ext cx="2005070" cy="134405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2390660" y="4627084"/>
            <a:ext cx="1068636" cy="78219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530467" y="4627084"/>
            <a:ext cx="1189822" cy="80423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8273667" y="4627084"/>
            <a:ext cx="2027104" cy="78219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47431" y="53211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80040" y="516402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66024" y="53211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40346" y="428818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29839" y="425775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14663" y="419742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09589" y="417801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3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7" y="429659"/>
            <a:ext cx="10774496" cy="6136394"/>
          </a:xfrm>
        </p:spPr>
      </p:pic>
      <p:sp>
        <p:nvSpPr>
          <p:cNvPr id="5" name="Flowchart: Process 4"/>
          <p:cNvSpPr/>
          <p:nvPr/>
        </p:nvSpPr>
        <p:spPr>
          <a:xfrm>
            <a:off x="1443210" y="1509311"/>
            <a:ext cx="3117773" cy="341522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4663805" y="1509311"/>
            <a:ext cx="2985571" cy="341522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7722824" y="1509311"/>
            <a:ext cx="3018622" cy="341522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6382" y="52190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6925" y="523836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70396" y="48690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8" y="1825625"/>
            <a:ext cx="10939750" cy="4619242"/>
          </a:xfrm>
        </p:spPr>
      </p:pic>
      <p:sp>
        <p:nvSpPr>
          <p:cNvPr id="5" name="Flowchart: Process 4"/>
          <p:cNvSpPr/>
          <p:nvPr/>
        </p:nvSpPr>
        <p:spPr>
          <a:xfrm>
            <a:off x="8978747" y="1872867"/>
            <a:ext cx="969484" cy="34152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5365214" y="4726236"/>
            <a:ext cx="1465244" cy="495759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48231" y="187286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40627" y="478944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5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8" y="1690688"/>
            <a:ext cx="11049917" cy="5007567"/>
          </a:xfrm>
        </p:spPr>
      </p:pic>
      <p:sp>
        <p:nvSpPr>
          <p:cNvPr id="5" name="Flowchart: Process 4"/>
          <p:cNvSpPr/>
          <p:nvPr/>
        </p:nvSpPr>
        <p:spPr>
          <a:xfrm>
            <a:off x="9959248" y="1690688"/>
            <a:ext cx="837282" cy="38048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1894901" y="6477918"/>
            <a:ext cx="991518" cy="22033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4208443" y="6510969"/>
            <a:ext cx="1465244" cy="18728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6841475" y="6477918"/>
            <a:ext cx="914400" cy="22033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9320270" y="6477918"/>
            <a:ext cx="804231" cy="22033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1432193" y="1690688"/>
            <a:ext cx="451691" cy="38048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08679" y="170183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96530" y="170183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53791" y="640342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46144" y="636617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55875" y="63758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66132" y="6326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7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231354"/>
            <a:ext cx="11347373" cy="6389783"/>
          </a:xfrm>
        </p:spPr>
      </p:pic>
      <p:sp>
        <p:nvSpPr>
          <p:cNvPr id="5" name="Flowchart: Process 4"/>
          <p:cNvSpPr/>
          <p:nvPr/>
        </p:nvSpPr>
        <p:spPr>
          <a:xfrm>
            <a:off x="2005070" y="1046601"/>
            <a:ext cx="1762699" cy="112372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5332163" y="1046601"/>
            <a:ext cx="1696597" cy="112372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8670275" y="1046601"/>
            <a:ext cx="1663547" cy="103558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1432193" y="5728771"/>
            <a:ext cx="3018621" cy="594911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>
            <a:off x="4748269" y="5728771"/>
            <a:ext cx="2875403" cy="63468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7965195" y="5728771"/>
            <a:ext cx="2930487" cy="594911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1007" y="180938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27914" y="189752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374821" y="18009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u9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88742" y="53594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u10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08435" y="53594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14225" y="53594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1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R, Narmatha</dc:creator>
  <cp:lastModifiedBy>R, Narmatha</cp:lastModifiedBy>
  <cp:revision>11</cp:revision>
  <dcterms:created xsi:type="dcterms:W3CDTF">2018-10-17T08:25:08Z</dcterms:created>
  <dcterms:modified xsi:type="dcterms:W3CDTF">2018-10-18T06:19:51Z</dcterms:modified>
</cp:coreProperties>
</file>